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73" r:id="rId10"/>
    <p:sldId id="263" r:id="rId11"/>
    <p:sldId id="271" r:id="rId12"/>
    <p:sldId id="270" r:id="rId13"/>
    <p:sldId id="264" r:id="rId14"/>
    <p:sldId id="265" r:id="rId15"/>
    <p:sldId id="266" r:id="rId16"/>
    <p:sldId id="272" r:id="rId17"/>
    <p:sldId id="267" r:id="rId18"/>
    <p:sldId id="268" r:id="rId19"/>
    <p:sldId id="269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460" autoAdjust="0"/>
    <p:restoredTop sz="94660"/>
  </p:normalViewPr>
  <p:slideViewPr>
    <p:cSldViewPr>
      <p:cViewPr>
        <p:scale>
          <a:sx n="68" d="100"/>
          <a:sy n="68" d="100"/>
        </p:scale>
        <p:origin x="-1386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8E319-85A8-4C85-A230-8373F8ABD91D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632A3-53F0-4598-96A1-455446E2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2305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632A3-53F0-4598-96A1-455446E2A78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6875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EF6E7AC-95B3-4859-BD08-2BD2C3D8B447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D05E637-8D10-4CEB-83BB-4D761C66D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4.wav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5.wav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8.wav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9.wav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13.wav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6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7.wav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18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otodreamstudio.ru/gal-24-p-01.shtml" TargetMode="External"/><Relationship Id="rId3" Type="http://schemas.openxmlformats.org/officeDocument/2006/relationships/hyperlink" Target="http://www.fototerra.ru/Russia/Leninogorsk/Vetor-6435.html" TargetMode="External"/><Relationship Id="rId7" Type="http://schemas.openxmlformats.org/officeDocument/2006/relationships/hyperlink" Target="http://elitat.ru/one/7/june_2007.pdf" TargetMode="External"/><Relationship Id="rId2" Type="http://schemas.openxmlformats.org/officeDocument/2006/relationships/hyperlink" Target="http://www.tattravel.ru/goroda-tatarstana/leninogorsk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tex.biz/" TargetMode="External"/><Relationship Id="rId11" Type="http://schemas.openxmlformats.org/officeDocument/2006/relationships/hyperlink" Target="http://ru.wikipedia.org/" TargetMode="External"/><Relationship Id="rId5" Type="http://schemas.openxmlformats.org/officeDocument/2006/relationships/hyperlink" Target="http://moigorod-lensk.ucoz.ru/index/0-2" TargetMode="External"/><Relationship Id="rId10" Type="http://schemas.openxmlformats.org/officeDocument/2006/relationships/hyperlink" Target="http://www.leninogorsk.deadfog.ru/" TargetMode="External"/><Relationship Id="rId4" Type="http://schemas.openxmlformats.org/officeDocument/2006/relationships/hyperlink" Target="http://virttatarstan.ru/rayons/26/index.php?ID=2456&amp;TYPE=city" TargetMode="External"/><Relationship Id="rId9" Type="http://schemas.openxmlformats.org/officeDocument/2006/relationships/hyperlink" Target="http://leninogorsk.ru/ab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Мой родной город - </a:t>
            </a:r>
            <a:r>
              <a:rPr lang="ru-RU" dirty="0" err="1" smtClean="0"/>
              <a:t>Лениногороск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3933056"/>
            <a:ext cx="4208512" cy="1752600"/>
          </a:xfrm>
        </p:spPr>
        <p:txBody>
          <a:bodyPr>
            <a:normAutofit/>
          </a:bodyPr>
          <a:lstStyle/>
          <a:p>
            <a:pPr algn="r"/>
            <a:endParaRPr lang="ru-RU" sz="1800" b="1" i="1" dirty="0" smtClean="0"/>
          </a:p>
          <a:p>
            <a:pPr algn="r"/>
            <a:endParaRPr lang="ru-RU" sz="1800" b="1" i="1" dirty="0"/>
          </a:p>
        </p:txBody>
      </p:sp>
      <p:pic>
        <p:nvPicPr>
          <p:cNvPr id="1027" name="Picture 3" descr="C:\Users\Gulnaz\Desktop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4250506" cy="2830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540356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476672"/>
            <a:ext cx="7408333" cy="56494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Объект исследования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природные и культурные объекты города Лениногорск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описание объектов , основанное на истории их происхождения.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систематизировать сведения о городе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Лениногорск.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выделить достопримечательности и , используя литературу, изучить историю их возникновения;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вызвать интерес к своему городу;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-ознакомить  людей с культурными центрами и ценностями родного края;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Практическая значимость работы: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подбор и обобщение информации о достопримечательностях, его разностороннее описание, подготовленные слайды могут быть представлены школьникам и взрослым для знакомства с особенностями природных и культурных объектов   г. Лениногорск.</a:t>
            </a:r>
          </a:p>
          <a:p>
            <a:pPr marL="0" indent="0"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028384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3211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361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404664"/>
            <a:ext cx="7408333" cy="34506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Лениногорск – это славный, </a:t>
            </a:r>
            <a:r>
              <a:rPr lang="ru-RU" dirty="0"/>
              <a:t>маленький уютный городок</a:t>
            </a:r>
            <a:r>
              <a:rPr lang="ru-RU" dirty="0" smtClean="0"/>
              <a:t>,</a:t>
            </a:r>
            <a:r>
              <a:rPr lang="ru-RU" dirty="0"/>
              <a:t> </a:t>
            </a:r>
            <a:r>
              <a:rPr lang="ru-RU" dirty="0" smtClean="0"/>
              <a:t>красиво </a:t>
            </a:r>
            <a:r>
              <a:rPr lang="ru-RU" dirty="0"/>
              <a:t>обрамленный пологими и крутыми холмами, перелесками, весной утопающий в яблоневом  цвету. Город расположен  на юго-востоке Татарстана, в верхнем течении реки Степной </a:t>
            </a:r>
            <a:r>
              <a:rPr lang="ru-RU" dirty="0" err="1" smtClean="0"/>
              <a:t>Зай</a:t>
            </a:r>
            <a:r>
              <a:rPr lang="ru-RU" dirty="0" smtClean="0"/>
              <a:t>. Он </a:t>
            </a:r>
            <a:r>
              <a:rPr lang="ru-RU" dirty="0"/>
              <a:t>романтичен и спокоен, свеж и полон </a:t>
            </a:r>
            <a:r>
              <a:rPr lang="ru-RU" dirty="0" smtClean="0"/>
              <a:t>зелени </a:t>
            </a:r>
            <a:r>
              <a:rPr lang="ru-RU" dirty="0"/>
              <a:t>и, конечно же, достоин того, чтобы его отметили. Город был основан в XIII  веке. Тогда это было село Новая </a:t>
            </a:r>
            <a:r>
              <a:rPr lang="ru-RU" dirty="0" err="1"/>
              <a:t>Письмянка</a:t>
            </a:r>
            <a:r>
              <a:rPr lang="ru-RU" dirty="0"/>
              <a:t>. Биография нового города начинается с открытия в 1948 году </a:t>
            </a:r>
            <a:r>
              <a:rPr lang="ru-RU" dirty="0" err="1"/>
              <a:t>Ромашкинского</a:t>
            </a:r>
            <a:r>
              <a:rPr lang="ru-RU" dirty="0"/>
              <a:t>  месторождения нефти. В связи с этим на месте старого села образовался рабочий поселок Новая </a:t>
            </a:r>
            <a:r>
              <a:rPr lang="ru-RU" dirty="0" err="1"/>
              <a:t>Письмянка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dirty="0"/>
              <a:t>Д</a:t>
            </a:r>
            <a:r>
              <a:rPr lang="ru-RU" dirty="0" smtClean="0"/>
              <a:t>ва района: </a:t>
            </a:r>
            <a:r>
              <a:rPr lang="ru-RU" dirty="0"/>
              <a:t>Ново-</a:t>
            </a:r>
            <a:r>
              <a:rPr lang="ru-RU" dirty="0" err="1"/>
              <a:t>Письмянский</a:t>
            </a:r>
            <a:r>
              <a:rPr lang="ru-RU" dirty="0"/>
              <a:t> и </a:t>
            </a:r>
            <a:r>
              <a:rPr lang="ru-RU" dirty="0" err="1" smtClean="0"/>
              <a:t>Шугуровский</a:t>
            </a:r>
            <a:r>
              <a:rPr lang="ru-RU" dirty="0"/>
              <a:t> </a:t>
            </a:r>
            <a:r>
              <a:rPr lang="ru-RU" dirty="0" smtClean="0"/>
              <a:t>образовали </a:t>
            </a:r>
            <a:r>
              <a:rPr lang="ru-RU" dirty="0" err="1"/>
              <a:t>Лениногорский</a:t>
            </a:r>
            <a:r>
              <a:rPr lang="ru-RU" dirty="0"/>
              <a:t> район. А Лениногорском город стал именоваться с 1955 года.</a:t>
            </a:r>
          </a:p>
          <a:p>
            <a:endParaRPr lang="ru-RU" dirty="0"/>
          </a:p>
        </p:txBody>
      </p:sp>
      <p:pic>
        <p:nvPicPr>
          <p:cNvPr id="2050" name="Picture 2" descr="F:\все о конфиренциях\bGVuLWpvdXJuYWwucnUvd3AtY29udGVudC91cGxvYWRzLzIwMTIvMDYveF8wYTU4MTA3ZC5qcGc=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45024"/>
            <a:ext cx="6192688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8424" y="6059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4820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51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3555917" cy="345069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sz="2200" dirty="0"/>
              <a:t>О</a:t>
            </a:r>
            <a:r>
              <a:rPr lang="ru-RU" sz="2200" dirty="0" smtClean="0"/>
              <a:t>ткрытие </a:t>
            </a:r>
            <a:r>
              <a:rPr lang="ru-RU" sz="2200" dirty="0"/>
              <a:t>монумента состоялось в 1998 году на </a:t>
            </a:r>
            <a:r>
              <a:rPr lang="ru-RU" sz="2200" dirty="0" smtClean="0"/>
              <a:t>кольцевой развязке улиц: Набережная, Дружбы Народов, Промысловая, Первомайская. </a:t>
            </a:r>
            <a:r>
              <a:rPr lang="ru-RU" sz="2200" dirty="0"/>
              <a:t>Монумент изображает механизм часов </a:t>
            </a:r>
            <a:r>
              <a:rPr lang="ru-RU" sz="2200" dirty="0" smtClean="0"/>
              <a:t>, и  установлен он </a:t>
            </a:r>
            <a:r>
              <a:rPr lang="ru-RU" sz="2200" dirty="0"/>
              <a:t>на месте первых палаток нефтяников давших начало рождению </a:t>
            </a:r>
            <a:r>
              <a:rPr lang="ru-RU" sz="2200" dirty="0" smtClean="0"/>
              <a:t>города.</a:t>
            </a:r>
            <a:endParaRPr lang="ru-RU" sz="22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Монумент «Время»</a:t>
            </a:r>
            <a:endParaRPr lang="ru-RU" sz="3200" dirty="0"/>
          </a:p>
        </p:txBody>
      </p:sp>
      <p:pic>
        <p:nvPicPr>
          <p:cNvPr id="3074" name="Picture 2" descr="F:\все о конфиренциях\392px-Монумент_Время_Лениногорс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20888"/>
            <a:ext cx="2952328" cy="41458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464062" y="59571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5617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988840"/>
            <a:ext cx="417646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1800" dirty="0"/>
              <a:t>В 2006 </a:t>
            </a:r>
            <a:r>
              <a:rPr lang="ru-RU" sz="1800" dirty="0" smtClean="0"/>
              <a:t>году </a:t>
            </a:r>
            <a:r>
              <a:rPr lang="ru-RU" sz="1800" dirty="0"/>
              <a:t>прошло открытие мечети «</a:t>
            </a:r>
            <a:r>
              <a:rPr lang="ru-RU" sz="1800" dirty="0" err="1"/>
              <a:t>Ихлас</a:t>
            </a:r>
            <a:r>
              <a:rPr lang="ru-RU" sz="1800" dirty="0"/>
              <a:t>», что в переводе с арабского означает «Искренность».  Мечеть необыкновенно </a:t>
            </a:r>
            <a:r>
              <a:rPr lang="ru-RU" sz="1800" dirty="0" smtClean="0"/>
              <a:t>красива и  функциональна: имеет комнат</a:t>
            </a:r>
            <a:r>
              <a:rPr lang="ru-RU" sz="1800" dirty="0"/>
              <a:t>ы</a:t>
            </a:r>
            <a:r>
              <a:rPr lang="ru-RU" sz="1800" dirty="0" smtClean="0"/>
              <a:t> для чтения намаза, библиотеку.</a:t>
            </a:r>
          </a:p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1800" dirty="0"/>
              <a:t>Д</a:t>
            </a:r>
            <a:r>
              <a:rPr lang="ru-RU" sz="1800" dirty="0" smtClean="0"/>
              <a:t>ля  людей, которые хотят вступить в намаз,  работают различные курсы. По </a:t>
            </a:r>
            <a:r>
              <a:rPr lang="ru-RU" sz="1800" dirty="0"/>
              <a:t>вечерам в специальном зале проводятся турниры по шахматам. </a:t>
            </a:r>
            <a:r>
              <a:rPr lang="ru-RU" sz="1800" dirty="0" smtClean="0"/>
              <a:t>     Мечеть </a:t>
            </a:r>
            <a:r>
              <a:rPr lang="ru-RU" sz="1800" dirty="0"/>
              <a:t>стоит на берегу живописного озера. </a:t>
            </a:r>
            <a:r>
              <a:rPr lang="ru-RU" sz="1800" dirty="0" smtClean="0"/>
              <a:t>Особенно приятно </a:t>
            </a:r>
            <a:r>
              <a:rPr lang="ru-RU" sz="1800" dirty="0"/>
              <a:t>прогуливаться </a:t>
            </a:r>
            <a:r>
              <a:rPr lang="ru-RU" sz="1800" dirty="0" smtClean="0"/>
              <a:t>там  весенними, летними </a:t>
            </a:r>
            <a:r>
              <a:rPr lang="ru-RU" sz="1800" dirty="0"/>
              <a:t>вечерами</a:t>
            </a:r>
            <a:r>
              <a:rPr lang="ru-RU" sz="1800" dirty="0" smtClean="0"/>
              <a:t>, когда воздух пропитан  запахами </a:t>
            </a:r>
            <a:r>
              <a:rPr lang="ru-RU" sz="1800" dirty="0"/>
              <a:t>цветущих деревьев </a:t>
            </a:r>
            <a:r>
              <a:rPr lang="ru-RU" sz="1800" dirty="0" smtClean="0"/>
              <a:t>и цветов .</a:t>
            </a:r>
            <a:endParaRPr lang="ru-RU" sz="1800" b="1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Мечеть «</a:t>
            </a:r>
            <a:r>
              <a:rPr lang="ru-RU" sz="3200" dirty="0" err="1"/>
              <a:t>Ихлас</a:t>
            </a:r>
            <a:r>
              <a:rPr lang="ru-RU" sz="3200" dirty="0"/>
              <a:t>»</a:t>
            </a:r>
          </a:p>
        </p:txBody>
      </p:sp>
      <p:pic>
        <p:nvPicPr>
          <p:cNvPr id="4098" name="Picture 2" descr="F:\все о конфиренциях\265924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66" y="1628800"/>
            <a:ext cx="2628292" cy="28632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ulnaz\Desktop\phoca_thumb_l_2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81128"/>
            <a:ext cx="3024336" cy="2013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89658" y="59846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66130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2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132856"/>
            <a:ext cx="3843949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 Лениногорск славится водными ресурсами, в том числе у нас есть 4 искусственных водоема, которые украшают и делают  город одним из красивейших городов планеты. Когда-то на этих местах были болотистые овраги, но благодаря энтузиазму </a:t>
            </a:r>
            <a:r>
              <a:rPr lang="ru-RU" sz="1800" dirty="0" err="1" smtClean="0"/>
              <a:t>лениногорцев</a:t>
            </a:r>
            <a:r>
              <a:rPr lang="ru-RU" sz="1800" dirty="0" smtClean="0"/>
              <a:t> эти овраги превратились в живописные озера.</a:t>
            </a:r>
            <a:r>
              <a:rPr lang="ru-RU" sz="1800" dirty="0"/>
              <a:t> Украшают </a:t>
            </a:r>
            <a:r>
              <a:rPr lang="ru-RU" sz="1800" dirty="0" smtClean="0"/>
              <a:t> </a:t>
            </a:r>
            <a:r>
              <a:rPr lang="ru-RU" sz="1800" dirty="0"/>
              <a:t>озера </a:t>
            </a:r>
            <a:r>
              <a:rPr lang="ru-RU" sz="1800" dirty="0" smtClean="0"/>
              <a:t>красивые насаждения, </a:t>
            </a:r>
            <a:r>
              <a:rPr lang="ru-RU" sz="1800" dirty="0"/>
              <a:t>вечером на зеркальной поверхности отражается свет фонарей. Здесь созданы все условия, чтобы </a:t>
            </a:r>
            <a:r>
              <a:rPr lang="ru-RU" sz="1800" dirty="0" err="1"/>
              <a:t>лениногорцы</a:t>
            </a:r>
            <a:r>
              <a:rPr lang="ru-RU" sz="1800" dirty="0"/>
              <a:t>, не выезжая из города, могли </a:t>
            </a:r>
            <a:r>
              <a:rPr lang="ru-RU" sz="1800" dirty="0" smtClean="0"/>
              <a:t>отдохнуть и насладиться природой.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Водоем</a:t>
            </a:r>
            <a:endParaRPr lang="ru-RU" sz="3200" dirty="0"/>
          </a:p>
        </p:txBody>
      </p:sp>
      <p:pic>
        <p:nvPicPr>
          <p:cNvPr id="5123" name="Picture 3" descr="F:\все о конфиренциях\0_2f667_73730939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453253"/>
            <a:ext cx="3332296" cy="22159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все о конфиренциях\0_2f673_854f44b0_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4641"/>
            <a:ext cx="3332296" cy="22159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859393" y="60596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183778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42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36912"/>
            <a:ext cx="4059973" cy="348925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000" dirty="0" smtClean="0"/>
              <a:t>Зона отдыха у водоёмов плавно переходит в лесной массив. Ведь свои прогулки можно продолжить в лесопарковой зоне, которая носит имя М. Горького. Здесь очень красивые места, где жители и гости  наслаждаются отдыхом на природе: осенью – грибы; зимой – лыжи; весной – красивая природа, а летом -  аттракционы 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Памятник </a:t>
            </a:r>
            <a:r>
              <a:rPr lang="ru-RU" sz="3200" dirty="0" err="1" smtClean="0"/>
              <a:t>М.Горькому</a:t>
            </a:r>
            <a:endParaRPr lang="ru-RU" sz="3200" dirty="0"/>
          </a:p>
        </p:txBody>
      </p:sp>
      <p:pic>
        <p:nvPicPr>
          <p:cNvPr id="6146" name="Picture 2" descr="C:\Users\Gulnaz\Desktop\450px-Leninogorsk_MLeni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564904"/>
            <a:ext cx="2937147" cy="39161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427984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492451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42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348880"/>
            <a:ext cx="3843949" cy="4032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Монумент Нефти посвящен трудовому подвигу всех тех, кто осваивал и развивал нефтяную промышленность республики. Монумент первооткрывателям татарской нефти был торжественно открыт в 1975 году к 20-летию города</a:t>
            </a:r>
            <a:r>
              <a:rPr lang="ru-RU" sz="2000" dirty="0" smtClean="0"/>
              <a:t>.</a:t>
            </a:r>
            <a:r>
              <a:rPr lang="ru-RU" sz="2000" dirty="0"/>
              <a:t> Устремленные ввысь 28-ми метровые серебристые колонны раскрываются лепестками, делая их похожими на взметнувшийся фонтан.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Монумент Нефти</a:t>
            </a:r>
            <a:endParaRPr lang="ru-RU" sz="3200" dirty="0"/>
          </a:p>
        </p:txBody>
      </p:sp>
      <p:pic>
        <p:nvPicPr>
          <p:cNvPr id="7170" name="Picture 2" descr="F:\все о конфиренциях\392px-Leninogorsk_F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64904"/>
            <a:ext cx="2606677" cy="3983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076056" y="59384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35049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3987965" cy="34506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dirty="0"/>
              <a:t>Любимым местом отдыха горожан стал также сквер на проспекте Ленина, весной дурманящий запахом цветущих яблонь, летом  медвяным ароматом лип и до глубокой осени радующий глаз яркими красками цветочных клумб. А фонтан «Балерины» придает ему особые неповторимость и уют.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Фонтан «Балерина»</a:t>
            </a:r>
            <a:endParaRPr lang="ru-RU" sz="3200" dirty="0"/>
          </a:p>
        </p:txBody>
      </p:sp>
      <p:pic>
        <p:nvPicPr>
          <p:cNvPr id="4098" name="Picture 2" descr="C:\Users\Gulnaz\Desktop\phoca_thumb_l_2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16660"/>
            <a:ext cx="3024336" cy="20130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Gulnaz\Desktop\БалериНЫ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81128"/>
            <a:ext cx="2656166" cy="18462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174530" y="58177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56578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916832"/>
            <a:ext cx="396044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Аллея Героев является одной из </a:t>
            </a:r>
            <a:r>
              <a:rPr lang="ru-RU" sz="1800" dirty="0" smtClean="0"/>
              <a:t>важных достопримечательностей Лениногорска, где каждый считает своим долгом – отдать дань памяти героям. </a:t>
            </a:r>
            <a:r>
              <a:rPr lang="ru-RU" sz="1800" dirty="0"/>
              <a:t>Аллея Героев Великой Отечественной войны была основана в 1970 году. Вечный огонь памяти и скорби на Аллее был зажжен Героем Советского Союза </a:t>
            </a:r>
            <a:r>
              <a:rPr lang="ru-RU" sz="1800" dirty="0" err="1"/>
              <a:t>Саматом</a:t>
            </a:r>
            <a:r>
              <a:rPr lang="ru-RU" sz="1800" dirty="0"/>
              <a:t> </a:t>
            </a:r>
            <a:r>
              <a:rPr lang="ru-RU" sz="1800" dirty="0" err="1"/>
              <a:t>Садриевым</a:t>
            </a:r>
            <a:r>
              <a:rPr lang="ru-RU" sz="1800" dirty="0"/>
              <a:t>. </a:t>
            </a:r>
            <a:r>
              <a:rPr lang="ru-RU" sz="1800" dirty="0" smtClean="0"/>
              <a:t>В </a:t>
            </a:r>
            <a:r>
              <a:rPr lang="ru-RU" sz="1800" dirty="0"/>
              <a:t>2002 году Аллея Героев была реконструирована и </a:t>
            </a:r>
            <a:r>
              <a:rPr lang="ru-RU" sz="1800" dirty="0" smtClean="0"/>
              <a:t> </a:t>
            </a:r>
            <a:r>
              <a:rPr lang="ru-RU" sz="1800" dirty="0"/>
              <a:t>торжественно открыта с участием Президента Республики Татарстан и почетных гостей города.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52728"/>
          </a:xfrm>
        </p:spPr>
        <p:txBody>
          <a:bodyPr>
            <a:normAutofit/>
          </a:bodyPr>
          <a:lstStyle/>
          <a:p>
            <a:r>
              <a:rPr lang="ru-RU" sz="3200" dirty="0"/>
              <a:t>Аллея Г</a:t>
            </a:r>
            <a:r>
              <a:rPr lang="ru-RU" sz="3200" dirty="0" smtClean="0"/>
              <a:t>ероев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8195" name="Picture 3" descr="C:\Users\Gulnaz\Desktop\jkg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869160"/>
            <a:ext cx="3436030" cy="18517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Gulnaz\Desktop\phoca_thumb_l_2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3763912" cy="2505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99992" y="60703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92381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4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3771941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В 2010 году на проспекте </a:t>
            </a:r>
            <a:r>
              <a:rPr lang="ru-RU" sz="2000" dirty="0" smtClean="0"/>
              <a:t>был установлен </a:t>
            </a:r>
            <a:r>
              <a:rPr lang="ru-RU" sz="2000" dirty="0"/>
              <a:t>«</a:t>
            </a:r>
            <a:r>
              <a:rPr lang="ru-RU" sz="2000" dirty="0" smtClean="0"/>
              <a:t>Барельеф </a:t>
            </a:r>
            <a:r>
              <a:rPr lang="ru-RU" sz="2000" dirty="0"/>
              <a:t>трем полным кавалерам ордена </a:t>
            </a:r>
            <a:r>
              <a:rPr lang="ru-RU" sz="2000" dirty="0" smtClean="0"/>
              <a:t>Славы». На </a:t>
            </a:r>
            <a:r>
              <a:rPr lang="ru-RU" sz="2000" dirty="0"/>
              <a:t>барельефе изображены портреты трёх полных кавалеров Ордена Славы</a:t>
            </a:r>
            <a:r>
              <a:rPr lang="ru-RU" sz="2000" dirty="0" smtClean="0"/>
              <a:t>: </a:t>
            </a:r>
            <a:r>
              <a:rPr lang="ru-RU" sz="2000" dirty="0" err="1" smtClean="0"/>
              <a:t>Алаева</a:t>
            </a:r>
            <a:r>
              <a:rPr lang="ru-RU" sz="2000" dirty="0"/>
              <a:t> </a:t>
            </a:r>
            <a:r>
              <a:rPr lang="ru-RU" sz="2000" dirty="0" smtClean="0"/>
              <a:t>Михаила Константиновича,</a:t>
            </a:r>
            <a:r>
              <a:rPr lang="ru-RU" sz="2000" dirty="0"/>
              <a:t> </a:t>
            </a:r>
            <a:r>
              <a:rPr lang="ru-RU" sz="2000" dirty="0" err="1" smtClean="0"/>
              <a:t>Матыгуллина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Габдуллы</a:t>
            </a:r>
            <a:r>
              <a:rPr lang="ru-RU" sz="2000" dirty="0" smtClean="0"/>
              <a:t> </a:t>
            </a:r>
            <a:r>
              <a:rPr lang="ru-RU" sz="2000" dirty="0" err="1" smtClean="0"/>
              <a:t>Матыгулловича</a:t>
            </a:r>
            <a:r>
              <a:rPr lang="ru-RU" sz="2000" dirty="0" smtClean="0"/>
              <a:t>, Николаева Якова Ивановича.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Барельеф трем полным кавалерам ордена славы</a:t>
            </a:r>
            <a:endParaRPr lang="ru-RU" sz="3200" dirty="0"/>
          </a:p>
        </p:txBody>
      </p:sp>
      <p:pic>
        <p:nvPicPr>
          <p:cNvPr id="2050" name="Picture 2" descr="C:\Users\Gulnaz\Desktop\mxfcvj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35" y="2780928"/>
            <a:ext cx="3168351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052386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28589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4492021" cy="34506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dirty="0"/>
              <a:t>В качестве благодарности за огромный неоценимый вклад в озеленение города </a:t>
            </a:r>
            <a:r>
              <a:rPr lang="ru-RU" sz="2200" dirty="0" err="1"/>
              <a:t>лениногорцами</a:t>
            </a:r>
            <a:r>
              <a:rPr lang="ru-RU" sz="2200" dirty="0"/>
              <a:t> была установлена большая памятная каменная плита с барельефом М. Д. Фомина. Именно под руководством Михаила Дмитриевича на улицах города были посажены десятки тысяч диких яблонь, тополей, клёнов, лип и многих других деревьев и кустарников.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Барельеф Фомину</a:t>
            </a:r>
            <a:endParaRPr lang="ru-RU" sz="3200" dirty="0"/>
          </a:p>
        </p:txBody>
      </p:sp>
      <p:pic>
        <p:nvPicPr>
          <p:cNvPr id="1026" name="Picture 2" descr="C:\Users\Gulnaz\Desktop\800px-Барельеф_Фомину_М._Д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738" y="2916610"/>
            <a:ext cx="3515734" cy="3032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1087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85654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348880"/>
            <a:ext cx="3771941" cy="34506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dirty="0"/>
              <a:t>Создаются зоны отдыха для горожан и гостей. На месте бывших оврагов разбит парк «Юбилейный». На территории парка </a:t>
            </a:r>
            <a:r>
              <a:rPr lang="ru-RU" sz="2000" dirty="0" smtClean="0"/>
              <a:t>установлены спортивно-развлекательные комплексы </a:t>
            </a:r>
            <a:r>
              <a:rPr lang="ru-RU" sz="2000" dirty="0"/>
              <a:t>с детскими площадками и </a:t>
            </a:r>
            <a:r>
              <a:rPr lang="ru-RU" sz="2000" dirty="0" smtClean="0"/>
              <a:t>аттракционами . В парке каждые выходные проводятся различные игры и конкурсы для детей и взрослых, так же выступают артисты. Люди сюда приходят для того, чтобы просто отдохнуть от повседневной жизни.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Парк «Юбилейный»</a:t>
            </a:r>
            <a:endParaRPr lang="ru-RU" sz="3200" dirty="0"/>
          </a:p>
        </p:txBody>
      </p:sp>
      <p:pic>
        <p:nvPicPr>
          <p:cNvPr id="9218" name="Picture 2" descr="C:\Users\Gulnaz\Desktop\800px-Парк_Юбилейный,_Лениногорс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20"/>
            <a:ext cx="3891595" cy="29186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14035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8264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348880"/>
            <a:ext cx="3771941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Памятник был торжественно открыт в 1981 году за выдающийся вклад </a:t>
            </a:r>
            <a:r>
              <a:rPr lang="ru-RU" sz="2000" dirty="0" smtClean="0"/>
              <a:t>Валентина Дмитриевича</a:t>
            </a:r>
            <a:r>
              <a:rPr lang="ru-RU" sz="2000" dirty="0"/>
              <a:t> </a:t>
            </a:r>
            <a:r>
              <a:rPr lang="ru-RU" sz="2000" dirty="0" err="1" smtClean="0"/>
              <a:t>Шашина</a:t>
            </a:r>
            <a:r>
              <a:rPr lang="ru-RU" sz="2000" dirty="0"/>
              <a:t> в развитие нефтедобывающей промышленности </a:t>
            </a:r>
            <a:r>
              <a:rPr lang="ru-RU" sz="2000" dirty="0" smtClean="0"/>
              <a:t>Татарстана. </a:t>
            </a:r>
            <a:r>
              <a:rPr lang="ru-RU" sz="2000" dirty="0"/>
              <a:t>Памятник расположен на пересечении </a:t>
            </a:r>
            <a:r>
              <a:rPr lang="ru-RU" sz="2000" dirty="0" smtClean="0"/>
              <a:t>проспекта имени </a:t>
            </a:r>
            <a:r>
              <a:rPr lang="ru-RU" sz="2000" dirty="0" err="1" smtClean="0"/>
              <a:t>В.Шашина</a:t>
            </a:r>
            <a:r>
              <a:rPr lang="ru-RU" sz="2000" dirty="0"/>
              <a:t> и ул. </a:t>
            </a:r>
            <a:r>
              <a:rPr lang="ru-RU" sz="2000" dirty="0" err="1"/>
              <a:t>Морякова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 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Памятник В. Д. </a:t>
            </a:r>
            <a:r>
              <a:rPr lang="ru-RU" sz="3200" dirty="0" err="1"/>
              <a:t>Шашину</a:t>
            </a:r>
            <a:r>
              <a:rPr lang="ru-RU" sz="3200" dirty="0"/>
              <a:t> </a:t>
            </a:r>
          </a:p>
        </p:txBody>
      </p:sp>
      <p:pic>
        <p:nvPicPr>
          <p:cNvPr id="10242" name="Picture 2" descr="C:\Users\Gulnaz\Desktop\as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714" y="2564904"/>
            <a:ext cx="3755923" cy="2829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172400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89628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276872"/>
            <a:ext cx="4131981" cy="38498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Большое </a:t>
            </a:r>
            <a:r>
              <a:rPr lang="ru-RU" sz="1800" dirty="0" smtClean="0"/>
              <a:t>наслаждение </a:t>
            </a:r>
            <a:r>
              <a:rPr lang="ru-RU" sz="1800" dirty="0"/>
              <a:t>можно получить, глядя на город с высоты. В Лениногорске это можно легко сделать. Для этого необходимо подняться на ротонду, которая находится в лесопарковой зоне</a:t>
            </a:r>
            <a:r>
              <a:rPr lang="ru-RU" sz="1800" dirty="0" smtClean="0"/>
              <a:t>.</a:t>
            </a:r>
            <a:r>
              <a:rPr lang="ru-RU" sz="1800" dirty="0"/>
              <a:t> Ротонда была выстроена в честь знаменательного события – присвоения поселку статуса города по проекту архитектора Белопольского</a:t>
            </a:r>
            <a:r>
              <a:rPr lang="ru-RU" sz="1800" dirty="0" smtClean="0"/>
              <a:t>. Многие люди взбираясь на ротонду считают ступеньки, но большинство из них сбиваются. Всего ротонда имеет 211 ступенек.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Белая Ротонда</a:t>
            </a:r>
            <a:endParaRPr lang="ru-RU" sz="3200" dirty="0"/>
          </a:p>
        </p:txBody>
      </p:sp>
      <p:pic>
        <p:nvPicPr>
          <p:cNvPr id="11266" name="Picture 2" descr="C:\Users\Gulnaz\Desktop\478507_html_141d986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64904"/>
            <a:ext cx="2664296" cy="39964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600135" y="59517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8865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8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16832"/>
            <a:ext cx="3843949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В  2000 году к 45-летию города в уютном и многолюдном месте был поставлен памятник великому поэту и классику </a:t>
            </a:r>
            <a:r>
              <a:rPr lang="ru-RU" sz="1800" dirty="0" err="1"/>
              <a:t>Габдулле</a:t>
            </a:r>
            <a:r>
              <a:rPr lang="ru-RU" sz="1800" dirty="0"/>
              <a:t> Тукаю. Его имя и творения прошли яркой строкой в истории татарского народа. Этот памятник – почитание неоспоримого таланта поэта, и его открытие стало значимым событием в культурной жизни Лениногорска. Ежегодно в апреле в день рождения поэта здесь собираются дети и взрослые, чтобы провести ставший традиционным праздник татарской поэзии.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117" y="260648"/>
            <a:ext cx="8229600" cy="12527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Памятник </a:t>
            </a:r>
            <a:r>
              <a:rPr lang="ru-RU" sz="3200" dirty="0" err="1" smtClean="0"/>
              <a:t>Габдулле</a:t>
            </a:r>
            <a:r>
              <a:rPr lang="ru-RU" sz="3200" dirty="0" smtClean="0"/>
              <a:t> Тукаю </a:t>
            </a:r>
            <a:endParaRPr lang="ru-RU" sz="3200" dirty="0"/>
          </a:p>
        </p:txBody>
      </p:sp>
      <p:pic>
        <p:nvPicPr>
          <p:cNvPr id="3074" name="Picture 2" descr="C:\Users\Gulnaz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259" y="2348880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44408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3744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3555917" cy="345069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000" dirty="0" smtClean="0"/>
              <a:t>Открытие </a:t>
            </a:r>
            <a:r>
              <a:rPr lang="ru-RU" sz="2000" dirty="0"/>
              <a:t>ротонды состоялось в 2005 году на </a:t>
            </a:r>
            <a:r>
              <a:rPr lang="ru-RU" sz="2000" dirty="0" smtClean="0"/>
              <a:t>территории</a:t>
            </a:r>
            <a:r>
              <a:rPr lang="ru-RU" sz="2000" dirty="0"/>
              <a:t> </a:t>
            </a:r>
            <a:r>
              <a:rPr lang="ru-RU" sz="2000" dirty="0" smtClean="0"/>
              <a:t>парка культуры и отдыха им. </a:t>
            </a:r>
            <a:r>
              <a:rPr lang="ru-RU" sz="2000" dirty="0" err="1" smtClean="0"/>
              <a:t>М.Горького</a:t>
            </a:r>
            <a:r>
              <a:rPr lang="ru-RU" sz="2000" dirty="0" smtClean="0"/>
              <a:t> </a:t>
            </a:r>
            <a:r>
              <a:rPr lang="ru-RU" sz="2000" dirty="0"/>
              <a:t> в честь пятидесятилетия </a:t>
            </a:r>
            <a:r>
              <a:rPr lang="ru-RU" sz="2000" dirty="0" smtClean="0"/>
              <a:t>города.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Черная Ротонда</a:t>
            </a:r>
            <a:endParaRPr lang="ru-RU" sz="3200" dirty="0"/>
          </a:p>
        </p:txBody>
      </p:sp>
      <p:pic>
        <p:nvPicPr>
          <p:cNvPr id="12290" name="Picture 2" descr="F:\все о конфиренциях\594876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64" y="2636912"/>
            <a:ext cx="2916324" cy="3888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534400" y="60107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14521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6732" y="2708920"/>
            <a:ext cx="4420013" cy="34506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Торжественное </a:t>
            </a:r>
            <a:r>
              <a:rPr lang="ru-RU" dirty="0"/>
              <a:t>открытие памятника состоялось в 1960 году на </a:t>
            </a:r>
            <a:r>
              <a:rPr lang="ru-RU" dirty="0" smtClean="0"/>
              <a:t>центральной площади имени Ленина. Скульптура </a:t>
            </a:r>
            <a:r>
              <a:rPr lang="ru-RU" dirty="0"/>
              <a:t>изображает </a:t>
            </a:r>
            <a:r>
              <a:rPr lang="ru-RU" dirty="0" err="1" smtClean="0"/>
              <a:t>В.И.Ленина</a:t>
            </a:r>
            <a:r>
              <a:rPr lang="ru-RU" dirty="0"/>
              <a:t> в минуту выступления, его правая рука в решительном призыве обращена к народу. Памятник  </a:t>
            </a:r>
            <a:r>
              <a:rPr lang="ru-RU" dirty="0" smtClean="0"/>
              <a:t>«Призывающий вождь»</a:t>
            </a:r>
            <a:r>
              <a:rPr lang="ru-RU" dirty="0"/>
              <a:t> был создан скульптором </a:t>
            </a:r>
            <a:r>
              <a:rPr lang="ru-RU" dirty="0" err="1" smtClean="0"/>
              <a:t>Г.Д.Алексеевым</a:t>
            </a:r>
            <a:r>
              <a:rPr lang="ru-RU" dirty="0" smtClean="0"/>
              <a:t>, </a:t>
            </a:r>
            <a:r>
              <a:rPr lang="ru-RU" dirty="0"/>
              <a:t>которому посчастливилось запечатлеть незабываемый образ Ленина непосредственно с натуры.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Памятник В. И. Ленину </a:t>
            </a:r>
          </a:p>
        </p:txBody>
      </p:sp>
      <p:pic>
        <p:nvPicPr>
          <p:cNvPr id="5122" name="Picture 2" descr="C:\Users\Gulnaz\Desktop\phoca_thumb_l_2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50912"/>
            <a:ext cx="3835920" cy="2738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02376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94091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836712"/>
            <a:ext cx="7408333" cy="52894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Лениногорск по праву можно назвать зеленой жемчужиной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Татарстана. В настоящее время город славится своими многочисленными реками и речушками, богатыми лесами, которые полны певчими птицами, цепью зеленых холмов, веселыми сабантуями, которые проводятся на лоне природы, гостеприимными людьми.  Лениногорск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случайно называют городом-садом, он удивляет не только обилием деревьев и кустарников, но и разнообразием цветочных клумб.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Наш город  один из немногих городов,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из кранов течёт родниковая вода.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Мощные и холодные ключи, бьющие из-под земли, студеные, целебные и вкусные чистейшие родники поступают в каждый дом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лениногорцев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172400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18067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556792"/>
            <a:ext cx="7408333" cy="4530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Bookman Old Style" pitchFamily="18" charset="0"/>
              </a:rPr>
              <a:t>1.Рахимов </a:t>
            </a:r>
            <a:r>
              <a:rPr lang="ru-RU" sz="1800" dirty="0">
                <a:latin typeface="Bookman Old Style" pitchFamily="18" charset="0"/>
              </a:rPr>
              <a:t>З.Р. Здравствуй, мой добрый город // Лениногорск – 1995 г.</a:t>
            </a:r>
            <a:endParaRPr lang="ru-RU" sz="1800" dirty="0">
              <a:latin typeface="Bookman Old Style" pitchFamily="18" charset="0"/>
              <a:hlinkClick r:id="rId2"/>
            </a:endParaRPr>
          </a:p>
          <a:p>
            <a:pPr marL="0" indent="0">
              <a:buNone/>
            </a:pPr>
            <a:r>
              <a:rPr lang="ru-RU" sz="1800" dirty="0" smtClean="0"/>
              <a:t>2.</a:t>
            </a:r>
            <a:r>
              <a:rPr lang="ru-RU" sz="1800" dirty="0">
                <a:latin typeface="Bookman Old Style" pitchFamily="18" charset="0"/>
              </a:rPr>
              <a:t> Афанасьева Н.А. Город золотого юбилея. Лениногорск – 50 // «Знак». – 2005 г.</a:t>
            </a:r>
          </a:p>
          <a:p>
            <a:pPr marL="0" indent="0">
              <a:buNone/>
            </a:pPr>
            <a:r>
              <a:rPr lang="ru-RU" sz="1800" smtClean="0"/>
              <a:t>- </a:t>
            </a:r>
            <a:r>
              <a:rPr lang="ru-RU" sz="1800" dirty="0">
                <a:solidFill>
                  <a:srgbClr val="3333FF"/>
                </a:solidFill>
                <a:latin typeface="Bookman Old Style" pitchFamily="18" charset="0"/>
                <a:hlinkClick r:id="rId3"/>
              </a:rPr>
              <a:t>http://www.fototerra.ru/Russia/Leninogorsk/Vetor-6435.html</a:t>
            </a:r>
            <a:endParaRPr lang="ru-RU" sz="1800" dirty="0">
              <a:solidFill>
                <a:srgbClr val="3333FF"/>
              </a:solidFill>
              <a:latin typeface="Bookman Old Style" pitchFamily="18" charset="0"/>
              <a:hlinkClick r:id="rId4"/>
            </a:endParaRPr>
          </a:p>
          <a:p>
            <a:pPr marL="0" indent="0">
              <a:buNone/>
            </a:pPr>
            <a:r>
              <a:rPr lang="ru-RU" sz="1800" dirty="0" smtClean="0"/>
              <a:t>- </a:t>
            </a:r>
            <a:r>
              <a:rPr lang="ru-RU" sz="1800" dirty="0">
                <a:solidFill>
                  <a:srgbClr val="3333FF"/>
                </a:solidFill>
                <a:latin typeface="Bookman Old Style" pitchFamily="18" charset="0"/>
                <a:hlinkClick r:id="rId5"/>
              </a:rPr>
              <a:t>http://moigorod-lensk.ucoz.ru/index/0-2</a:t>
            </a:r>
            <a:endParaRPr lang="ru-RU" sz="1800" dirty="0">
              <a:solidFill>
                <a:srgbClr val="3333FF"/>
              </a:solidFill>
              <a:latin typeface="Bookman Old Style" pitchFamily="18" charset="0"/>
              <a:hlinkClick r:id="rId6"/>
            </a:endParaRPr>
          </a:p>
          <a:p>
            <a:pPr marL="0" indent="0">
              <a:buNone/>
            </a:pPr>
            <a:r>
              <a:rPr lang="ru-RU" sz="1800" dirty="0" smtClean="0"/>
              <a:t>- </a:t>
            </a:r>
            <a:r>
              <a:rPr lang="ru-RU" sz="1800" dirty="0">
                <a:solidFill>
                  <a:srgbClr val="3333FF"/>
                </a:solidFill>
                <a:latin typeface="Bookman Old Style" pitchFamily="18" charset="0"/>
                <a:hlinkClick r:id="rId7"/>
              </a:rPr>
              <a:t>http://elitat.ru/one/7/june_2007.pdf</a:t>
            </a:r>
            <a:endParaRPr lang="ru-RU" sz="1800" dirty="0">
              <a:solidFill>
                <a:srgbClr val="3333FF"/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1800" dirty="0" smtClean="0"/>
              <a:t>- </a:t>
            </a:r>
            <a:r>
              <a:rPr lang="ru-RU" sz="1800" dirty="0">
                <a:solidFill>
                  <a:srgbClr val="3333FF"/>
                </a:solidFill>
                <a:latin typeface="Bookman Old Style" pitchFamily="18" charset="0"/>
                <a:hlinkClick r:id="rId8"/>
              </a:rPr>
              <a:t>http://www.photodreamstudio.ru/gal-24-p-01.shtml</a:t>
            </a:r>
            <a:endParaRPr lang="ru-RU" sz="1800" dirty="0">
              <a:solidFill>
                <a:srgbClr val="3333FF"/>
              </a:solidFill>
              <a:latin typeface="Bookman Old Style" pitchFamily="18" charset="0"/>
              <a:hlinkClick r:id="rId9"/>
            </a:endParaRPr>
          </a:p>
          <a:p>
            <a:pPr marL="0" indent="0">
              <a:buNone/>
            </a:pPr>
            <a:r>
              <a:rPr lang="ru-RU" sz="1800" dirty="0" smtClean="0"/>
              <a:t>- </a:t>
            </a:r>
            <a:r>
              <a:rPr lang="ru-RU" sz="1800" dirty="0">
                <a:solidFill>
                  <a:srgbClr val="3333FF"/>
                </a:solidFill>
                <a:latin typeface="Bookman Old Style" pitchFamily="18" charset="0"/>
                <a:hlinkClick r:id="rId10"/>
              </a:rPr>
              <a:t>http://www.leninogorsk.deadfog.ru</a:t>
            </a:r>
            <a:endParaRPr lang="ru-RU" sz="1800" dirty="0">
              <a:solidFill>
                <a:srgbClr val="3333FF"/>
              </a:solidFill>
              <a:latin typeface="Bookman Old Style" pitchFamily="18" charset="0"/>
              <a:hlinkClick r:id="rId11"/>
            </a:endParaRP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503837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553</TotalTime>
  <Words>971</Words>
  <Application>Microsoft Office PowerPoint</Application>
  <PresentationFormat>Экран (4:3)</PresentationFormat>
  <Paragraphs>53</Paragraphs>
  <Slides>20</Slides>
  <Notes>1</Notes>
  <HiddenSlides>0</HiddenSlides>
  <MMClips>18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Мой родной город - Лениногороск</vt:lpstr>
      <vt:lpstr>Слайд 2</vt:lpstr>
      <vt:lpstr>Слайд 3</vt:lpstr>
      <vt:lpstr>Монумент «Время»</vt:lpstr>
      <vt:lpstr>Мечеть «Ихлас»</vt:lpstr>
      <vt:lpstr>Водоем</vt:lpstr>
      <vt:lpstr>Памятник М.Горькому</vt:lpstr>
      <vt:lpstr>Монумент Нефти</vt:lpstr>
      <vt:lpstr>Фонтан «Балерина»</vt:lpstr>
      <vt:lpstr>Аллея Героев </vt:lpstr>
      <vt:lpstr>Барельеф трем полным кавалерам ордена славы</vt:lpstr>
      <vt:lpstr>Барельеф Фомину</vt:lpstr>
      <vt:lpstr>Парк «Юбилейный»</vt:lpstr>
      <vt:lpstr>Памятник В. Д. Шашину </vt:lpstr>
      <vt:lpstr>Белая Ротонда</vt:lpstr>
      <vt:lpstr>Памятник Габдулле Тукаю </vt:lpstr>
      <vt:lpstr>Черная Ротонда</vt:lpstr>
      <vt:lpstr>Памятник В. И. Ленину </vt:lpstr>
      <vt:lpstr>Слайд 19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родной город - Лениногороск</dc:title>
  <dc:creator>Gulnaz</dc:creator>
  <cp:lastModifiedBy>Анна</cp:lastModifiedBy>
  <cp:revision>68</cp:revision>
  <dcterms:created xsi:type="dcterms:W3CDTF">2014-03-13T11:18:03Z</dcterms:created>
  <dcterms:modified xsi:type="dcterms:W3CDTF">2020-04-05T11:43:22Z</dcterms:modified>
</cp:coreProperties>
</file>